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65" autoAdjust="0"/>
    <p:restoredTop sz="94660"/>
  </p:normalViewPr>
  <p:slideViewPr>
    <p:cSldViewPr snapToGrid="0">
      <p:cViewPr varScale="1">
        <p:scale>
          <a:sx n="13" d="100"/>
          <a:sy n="13" d="100"/>
        </p:scale>
        <p:origin x="24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49911" y="7070108"/>
            <a:ext cx="24299466" cy="15040222"/>
          </a:xfrm>
        </p:spPr>
        <p:txBody>
          <a:bodyPr anchor="b"/>
          <a:lstStyle>
            <a:lvl1pPr algn="ctr">
              <a:defRPr sz="15944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49911" y="22690340"/>
            <a:ext cx="24299466" cy="10430151"/>
          </a:xfrm>
        </p:spPr>
        <p:txBody>
          <a:bodyPr/>
          <a:lstStyle>
            <a:lvl1pPr marL="0" indent="0" algn="ctr">
              <a:buNone/>
              <a:defRPr sz="6378"/>
            </a:lvl1pPr>
            <a:lvl2pPr marL="1214961" indent="0" algn="ctr">
              <a:buNone/>
              <a:defRPr sz="5315"/>
            </a:lvl2pPr>
            <a:lvl3pPr marL="2429924" indent="0" algn="ctr">
              <a:buNone/>
              <a:defRPr sz="4783"/>
            </a:lvl3pPr>
            <a:lvl4pPr marL="3644885" indent="0" algn="ctr">
              <a:buNone/>
              <a:defRPr sz="4252"/>
            </a:lvl4pPr>
            <a:lvl5pPr marL="4859847" indent="0" algn="ctr">
              <a:buNone/>
              <a:defRPr sz="4252"/>
            </a:lvl5pPr>
            <a:lvl6pPr marL="6074808" indent="0" algn="ctr">
              <a:buNone/>
              <a:defRPr sz="4252"/>
            </a:lvl6pPr>
            <a:lvl7pPr marL="7289771" indent="0" algn="ctr">
              <a:buNone/>
              <a:defRPr sz="4252"/>
            </a:lvl7pPr>
            <a:lvl8pPr marL="8504732" indent="0" algn="ctr">
              <a:buNone/>
              <a:defRPr sz="4252"/>
            </a:lvl8pPr>
            <a:lvl9pPr marL="9719695" indent="0" algn="ctr">
              <a:buNone/>
              <a:defRPr sz="4252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94C5-A167-4796-B980-AAD9479BB3D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36D6-0F50-4535-B630-7330E9CDC7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106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94C5-A167-4796-B980-AAD9479BB3D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36D6-0F50-4535-B630-7330E9CDC7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0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27451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94C5-A167-4796-B980-AAD9479BB3D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36D6-0F50-4535-B630-7330E9CDC7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36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94C5-A167-4796-B980-AAD9479BB3D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36D6-0F50-4535-B630-7330E9CDC7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64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0576" y="10770165"/>
            <a:ext cx="27944386" cy="17970262"/>
          </a:xfrm>
        </p:spPr>
        <p:txBody>
          <a:bodyPr anchor="b"/>
          <a:lstStyle>
            <a:lvl1pPr>
              <a:defRPr sz="15944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10576" y="28910433"/>
            <a:ext cx="27944386" cy="9450136"/>
          </a:xfrm>
        </p:spPr>
        <p:txBody>
          <a:bodyPr/>
          <a:lstStyle>
            <a:lvl1pPr marL="0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1pPr>
            <a:lvl2pPr marL="1214961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2pPr>
            <a:lvl3pPr marL="2429924" indent="0">
              <a:buNone/>
              <a:defRPr sz="4783">
                <a:solidFill>
                  <a:schemeClr val="tx1">
                    <a:tint val="75000"/>
                  </a:schemeClr>
                </a:solidFill>
              </a:defRPr>
            </a:lvl3pPr>
            <a:lvl4pPr marL="3644885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4pPr>
            <a:lvl5pPr marL="4859847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5pPr>
            <a:lvl6pPr marL="6074808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6pPr>
            <a:lvl7pPr marL="7289771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7pPr>
            <a:lvl8pPr marL="8504732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8pPr>
            <a:lvl9pPr marL="9719695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94C5-A167-4796-B980-AAD9479BB3D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36D6-0F50-4535-B630-7330E9CDC7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110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27452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0214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94C5-A167-4796-B980-AAD9479BB3D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36D6-0F50-4535-B630-7330E9CDC7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8675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671" y="2300037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31672" y="10590162"/>
            <a:ext cx="13706416" cy="5190073"/>
          </a:xfrm>
        </p:spPr>
        <p:txBody>
          <a:bodyPr anchor="b"/>
          <a:lstStyle>
            <a:lvl1pPr marL="0" indent="0">
              <a:buNone/>
              <a:defRPr sz="6378" b="1"/>
            </a:lvl1pPr>
            <a:lvl2pPr marL="1214961" indent="0">
              <a:buNone/>
              <a:defRPr sz="5315" b="1"/>
            </a:lvl2pPr>
            <a:lvl3pPr marL="2429924" indent="0">
              <a:buNone/>
              <a:defRPr sz="4783" b="1"/>
            </a:lvl3pPr>
            <a:lvl4pPr marL="3644885" indent="0">
              <a:buNone/>
              <a:defRPr sz="4252" b="1"/>
            </a:lvl4pPr>
            <a:lvl5pPr marL="4859847" indent="0">
              <a:buNone/>
              <a:defRPr sz="4252" b="1"/>
            </a:lvl5pPr>
            <a:lvl6pPr marL="6074808" indent="0">
              <a:buNone/>
              <a:defRPr sz="4252" b="1"/>
            </a:lvl6pPr>
            <a:lvl7pPr marL="7289771" indent="0">
              <a:buNone/>
              <a:defRPr sz="4252" b="1"/>
            </a:lvl7pPr>
            <a:lvl8pPr marL="8504732" indent="0">
              <a:buNone/>
              <a:defRPr sz="4252" b="1"/>
            </a:lvl8pPr>
            <a:lvl9pPr marL="9719695" indent="0">
              <a:buNone/>
              <a:defRPr sz="4252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231672" y="15780233"/>
            <a:ext cx="13706416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02141" y="10590162"/>
            <a:ext cx="13773917" cy="5190073"/>
          </a:xfrm>
        </p:spPr>
        <p:txBody>
          <a:bodyPr anchor="b"/>
          <a:lstStyle>
            <a:lvl1pPr marL="0" indent="0">
              <a:buNone/>
              <a:defRPr sz="6378" b="1"/>
            </a:lvl1pPr>
            <a:lvl2pPr marL="1214961" indent="0">
              <a:buNone/>
              <a:defRPr sz="5315" b="1"/>
            </a:lvl2pPr>
            <a:lvl3pPr marL="2429924" indent="0">
              <a:buNone/>
              <a:defRPr sz="4783" b="1"/>
            </a:lvl3pPr>
            <a:lvl4pPr marL="3644885" indent="0">
              <a:buNone/>
              <a:defRPr sz="4252" b="1"/>
            </a:lvl4pPr>
            <a:lvl5pPr marL="4859847" indent="0">
              <a:buNone/>
              <a:defRPr sz="4252" b="1"/>
            </a:lvl5pPr>
            <a:lvl6pPr marL="6074808" indent="0">
              <a:buNone/>
              <a:defRPr sz="4252" b="1"/>
            </a:lvl6pPr>
            <a:lvl7pPr marL="7289771" indent="0">
              <a:buNone/>
              <a:defRPr sz="4252" b="1"/>
            </a:lvl7pPr>
            <a:lvl8pPr marL="8504732" indent="0">
              <a:buNone/>
              <a:defRPr sz="4252" b="1"/>
            </a:lvl8pPr>
            <a:lvl9pPr marL="9719695" indent="0">
              <a:buNone/>
              <a:defRPr sz="4252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02141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94C5-A167-4796-B980-AAD9479BB3D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36D6-0F50-4535-B630-7330E9CDC7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71199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94C5-A167-4796-B980-AAD9479BB3D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36D6-0F50-4535-B630-7330E9CDC7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062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94C5-A167-4796-B980-AAD9479BB3D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36D6-0F50-4535-B630-7330E9CDC7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03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673" y="2880044"/>
            <a:ext cx="10449613" cy="1008014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73917" y="6220097"/>
            <a:ext cx="16402140" cy="30700453"/>
          </a:xfrm>
        </p:spPr>
        <p:txBody>
          <a:bodyPr/>
          <a:lstStyle>
            <a:lvl1pPr>
              <a:defRPr sz="8504"/>
            </a:lvl1pPr>
            <a:lvl2pPr>
              <a:defRPr sz="7441"/>
            </a:lvl2pPr>
            <a:lvl3pPr>
              <a:defRPr sz="6378"/>
            </a:lvl3pPr>
            <a:lvl4pPr>
              <a:defRPr sz="5315"/>
            </a:lvl4pPr>
            <a:lvl5pPr>
              <a:defRPr sz="5315"/>
            </a:lvl5pPr>
            <a:lvl6pPr>
              <a:defRPr sz="5315"/>
            </a:lvl6pPr>
            <a:lvl7pPr>
              <a:defRPr sz="5315"/>
            </a:lvl7pPr>
            <a:lvl8pPr>
              <a:defRPr sz="5315"/>
            </a:lvl8pPr>
            <a:lvl9pPr>
              <a:defRPr sz="5315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1673" y="12960191"/>
            <a:ext cx="10449613" cy="24010358"/>
          </a:xfrm>
        </p:spPr>
        <p:txBody>
          <a:bodyPr/>
          <a:lstStyle>
            <a:lvl1pPr marL="0" indent="0">
              <a:buNone/>
              <a:defRPr sz="4252"/>
            </a:lvl1pPr>
            <a:lvl2pPr marL="1214961" indent="0">
              <a:buNone/>
              <a:defRPr sz="3720"/>
            </a:lvl2pPr>
            <a:lvl3pPr marL="2429924" indent="0">
              <a:buNone/>
              <a:defRPr sz="3189"/>
            </a:lvl3pPr>
            <a:lvl4pPr marL="3644885" indent="0">
              <a:buNone/>
              <a:defRPr sz="2657"/>
            </a:lvl4pPr>
            <a:lvl5pPr marL="4859847" indent="0">
              <a:buNone/>
              <a:defRPr sz="2657"/>
            </a:lvl5pPr>
            <a:lvl6pPr marL="6074808" indent="0">
              <a:buNone/>
              <a:defRPr sz="2657"/>
            </a:lvl6pPr>
            <a:lvl7pPr marL="7289771" indent="0">
              <a:buNone/>
              <a:defRPr sz="2657"/>
            </a:lvl7pPr>
            <a:lvl8pPr marL="8504732" indent="0">
              <a:buNone/>
              <a:defRPr sz="2657"/>
            </a:lvl8pPr>
            <a:lvl9pPr marL="9719695" indent="0">
              <a:buNone/>
              <a:defRPr sz="2657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94C5-A167-4796-B980-AAD9479BB3D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36D6-0F50-4535-B630-7330E9CDC7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2194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673" y="2880044"/>
            <a:ext cx="10449613" cy="1008014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3917" y="6220097"/>
            <a:ext cx="16402140" cy="30700453"/>
          </a:xfrm>
        </p:spPr>
        <p:txBody>
          <a:bodyPr/>
          <a:lstStyle>
            <a:lvl1pPr marL="0" indent="0">
              <a:buNone/>
              <a:defRPr sz="8504"/>
            </a:lvl1pPr>
            <a:lvl2pPr marL="1214961" indent="0">
              <a:buNone/>
              <a:defRPr sz="7441"/>
            </a:lvl2pPr>
            <a:lvl3pPr marL="2429924" indent="0">
              <a:buNone/>
              <a:defRPr sz="6378"/>
            </a:lvl3pPr>
            <a:lvl4pPr marL="3644885" indent="0">
              <a:buNone/>
              <a:defRPr sz="5315"/>
            </a:lvl4pPr>
            <a:lvl5pPr marL="4859847" indent="0">
              <a:buNone/>
              <a:defRPr sz="5315"/>
            </a:lvl5pPr>
            <a:lvl6pPr marL="6074808" indent="0">
              <a:buNone/>
              <a:defRPr sz="5315"/>
            </a:lvl6pPr>
            <a:lvl7pPr marL="7289771" indent="0">
              <a:buNone/>
              <a:defRPr sz="5315"/>
            </a:lvl7pPr>
            <a:lvl8pPr marL="8504732" indent="0">
              <a:buNone/>
              <a:defRPr sz="5315"/>
            </a:lvl8pPr>
            <a:lvl9pPr marL="9719695" indent="0">
              <a:buNone/>
              <a:defRPr sz="5315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1673" y="12960191"/>
            <a:ext cx="10449613" cy="24010358"/>
          </a:xfrm>
        </p:spPr>
        <p:txBody>
          <a:bodyPr/>
          <a:lstStyle>
            <a:lvl1pPr marL="0" indent="0">
              <a:buNone/>
              <a:defRPr sz="4252"/>
            </a:lvl1pPr>
            <a:lvl2pPr marL="1214961" indent="0">
              <a:buNone/>
              <a:defRPr sz="3720"/>
            </a:lvl2pPr>
            <a:lvl3pPr marL="2429924" indent="0">
              <a:buNone/>
              <a:defRPr sz="3189"/>
            </a:lvl3pPr>
            <a:lvl4pPr marL="3644885" indent="0">
              <a:buNone/>
              <a:defRPr sz="2657"/>
            </a:lvl4pPr>
            <a:lvl5pPr marL="4859847" indent="0">
              <a:buNone/>
              <a:defRPr sz="2657"/>
            </a:lvl5pPr>
            <a:lvl6pPr marL="6074808" indent="0">
              <a:buNone/>
              <a:defRPr sz="2657"/>
            </a:lvl6pPr>
            <a:lvl7pPr marL="7289771" indent="0">
              <a:buNone/>
              <a:defRPr sz="2657"/>
            </a:lvl7pPr>
            <a:lvl8pPr marL="8504732" indent="0">
              <a:buNone/>
              <a:defRPr sz="2657"/>
            </a:lvl8pPr>
            <a:lvl9pPr marL="9719695" indent="0">
              <a:buNone/>
              <a:defRPr sz="2657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94C5-A167-4796-B980-AAD9479BB3D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36D6-0F50-4535-B630-7330E9CDC7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23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451" y="2300037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451" y="40040594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394C5-A167-4796-B980-AAD9479BB3DE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2265" y="40040594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1998" y="40040594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336D6-0F50-4535-B630-7330E9CDC7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082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defTabSz="2429924" rtl="0" eaLnBrk="1" latinLnBrk="0" hangingPunct="1">
        <a:lnSpc>
          <a:spcPct val="90000"/>
        </a:lnSpc>
        <a:spcBef>
          <a:spcPct val="0"/>
        </a:spcBef>
        <a:buNone/>
        <a:defRPr sz="11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7481" indent="-607481" algn="l" defTabSz="2429924" rtl="0" eaLnBrk="1" latinLnBrk="0" hangingPunct="1">
        <a:lnSpc>
          <a:spcPct val="90000"/>
        </a:lnSpc>
        <a:spcBef>
          <a:spcPts val="265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22443" indent="-607481" algn="l" defTabSz="2429924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037404" indent="-607481" algn="l" defTabSz="2429924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252366" indent="-607481" algn="l" defTabSz="2429924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4pPr>
      <a:lvl5pPr marL="5467328" indent="-607481" algn="l" defTabSz="2429924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5pPr>
      <a:lvl6pPr marL="6682290" indent="-607481" algn="l" defTabSz="2429924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6pPr>
      <a:lvl7pPr marL="7897251" indent="-607481" algn="l" defTabSz="2429924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7pPr>
      <a:lvl8pPr marL="9112214" indent="-607481" algn="l" defTabSz="2429924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8pPr>
      <a:lvl9pPr marL="10327176" indent="-607481" algn="l" defTabSz="2429924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429924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1pPr>
      <a:lvl2pPr marL="1214961" algn="l" defTabSz="2429924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2pPr>
      <a:lvl3pPr marL="2429924" algn="l" defTabSz="2429924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3pPr>
      <a:lvl4pPr marL="3644885" algn="l" defTabSz="2429924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4pPr>
      <a:lvl5pPr marL="4859847" algn="l" defTabSz="2429924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5pPr>
      <a:lvl6pPr marL="6074808" algn="l" defTabSz="2429924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6pPr>
      <a:lvl7pPr marL="7289771" algn="l" defTabSz="2429924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7pPr>
      <a:lvl8pPr marL="8504732" algn="l" defTabSz="2429924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8pPr>
      <a:lvl9pPr marL="9719695" algn="l" defTabSz="2429924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Espaço Reservado para Conteúdo 1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5061" y="1364425"/>
            <a:ext cx="6800850" cy="3571875"/>
          </a:xfrm>
        </p:spPr>
      </p:pic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2989451" y="5118276"/>
            <a:ext cx="27944386" cy="2957763"/>
          </a:xfrm>
        </p:spPr>
        <p:txBody>
          <a:bodyPr>
            <a:normAutofit/>
          </a:bodyPr>
          <a:lstStyle/>
          <a:p>
            <a:pPr algn="ctr"/>
            <a:r>
              <a:rPr lang="pt-BR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</a:t>
            </a:r>
            <a:endParaRPr lang="pt-BR" sz="7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Menos 3"/>
          <p:cNvSpPr/>
          <p:nvPr/>
        </p:nvSpPr>
        <p:spPr>
          <a:xfrm>
            <a:off x="-5867400" y="39852600"/>
            <a:ext cx="44196000" cy="7081838"/>
          </a:xfrm>
          <a:prstGeom prst="mathMinus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7030A0"/>
              </a:solidFill>
            </a:endParaRPr>
          </a:p>
        </p:txBody>
      </p:sp>
      <p:sp>
        <p:nvSpPr>
          <p:cNvPr id="8" name="Meio-quadro 7"/>
          <p:cNvSpPr/>
          <p:nvPr/>
        </p:nvSpPr>
        <p:spPr>
          <a:xfrm>
            <a:off x="0" y="0"/>
            <a:ext cx="32399288" cy="6019800"/>
          </a:xfrm>
          <a:prstGeom prst="halfFram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0" name="Espaço Reservado para Conteúdo 19"/>
          <p:cNvSpPr>
            <a:spLocks noGrp="1"/>
          </p:cNvSpPr>
          <p:nvPr>
            <p:ph sz="half" idx="1"/>
          </p:nvPr>
        </p:nvSpPr>
        <p:spPr>
          <a:xfrm>
            <a:off x="2227452" y="11087100"/>
            <a:ext cx="13769697" cy="278234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5400" b="1" dirty="0" smtClean="0"/>
              <a:t>OBJETIVO. </a:t>
            </a:r>
            <a:r>
              <a:rPr lang="pt-BR" sz="5400" dirty="0" smtClean="0"/>
              <a:t>Iniciar texto </a:t>
            </a:r>
          </a:p>
          <a:p>
            <a:pPr marL="0" indent="0" algn="just">
              <a:buNone/>
            </a:pPr>
            <a:r>
              <a:rPr lang="pt-BR" sz="5400" b="1" dirty="0" smtClean="0"/>
              <a:t>INTRODUÇÃO. </a:t>
            </a:r>
            <a:r>
              <a:rPr lang="pt-BR" sz="5400" dirty="0" smtClean="0"/>
              <a:t>Iniciar texto </a:t>
            </a:r>
            <a:endParaRPr lang="pt-BR" sz="5400" dirty="0"/>
          </a:p>
          <a:p>
            <a:pPr marL="0" indent="0" algn="just">
              <a:buNone/>
            </a:pPr>
            <a:r>
              <a:rPr lang="pt-BR" sz="5400" b="1" dirty="0" smtClean="0"/>
              <a:t>METODOLOGIA. </a:t>
            </a:r>
            <a:r>
              <a:rPr lang="pt-BR" sz="5400" dirty="0" smtClean="0"/>
              <a:t>Iniciar texto </a:t>
            </a:r>
          </a:p>
          <a:p>
            <a:pPr marL="0" indent="0" algn="just">
              <a:buNone/>
            </a:pPr>
            <a:endParaRPr lang="pt-BR" sz="5400" dirty="0"/>
          </a:p>
          <a:p>
            <a:pPr marL="0" indent="0" algn="just">
              <a:buNone/>
            </a:pPr>
            <a:endParaRPr lang="pt-BR" sz="5400" dirty="0" smtClean="0"/>
          </a:p>
          <a:p>
            <a:pPr marL="0" indent="0" algn="just">
              <a:buNone/>
            </a:pPr>
            <a:endParaRPr lang="pt-BR" sz="5400" dirty="0"/>
          </a:p>
          <a:p>
            <a:pPr marL="0" indent="0" algn="just">
              <a:buNone/>
            </a:pPr>
            <a:endParaRPr lang="pt-BR" sz="5400" dirty="0" smtClean="0"/>
          </a:p>
          <a:p>
            <a:pPr marL="0" indent="0" algn="just">
              <a:buNone/>
            </a:pPr>
            <a:endParaRPr lang="pt-BR" sz="5400" dirty="0" smtClean="0"/>
          </a:p>
          <a:p>
            <a:pPr marL="0" indent="0" algn="just">
              <a:buNone/>
            </a:pPr>
            <a:endParaRPr lang="pt-BR" sz="5400" dirty="0"/>
          </a:p>
          <a:p>
            <a:pPr marL="0" indent="0" algn="just">
              <a:buNone/>
            </a:pPr>
            <a:endParaRPr lang="pt-BR" sz="5400" dirty="0" smtClean="0"/>
          </a:p>
          <a:p>
            <a:pPr marL="0" indent="0" algn="just">
              <a:buNone/>
            </a:pPr>
            <a:endParaRPr lang="pt-BR" sz="5400" dirty="0"/>
          </a:p>
          <a:p>
            <a:pPr marL="0" indent="0" algn="just">
              <a:buNone/>
            </a:pPr>
            <a:endParaRPr lang="pt-BR" sz="5400" dirty="0" smtClean="0"/>
          </a:p>
          <a:p>
            <a:pPr marL="0" indent="0" algn="just">
              <a:buNone/>
            </a:pPr>
            <a:endParaRPr lang="pt-BR" sz="5400" dirty="0"/>
          </a:p>
          <a:p>
            <a:pPr marL="0" indent="0" algn="just">
              <a:buNone/>
            </a:pPr>
            <a:endParaRPr lang="pt-BR" sz="5400" dirty="0" smtClean="0"/>
          </a:p>
          <a:p>
            <a:pPr marL="0" indent="0" algn="just">
              <a:buNone/>
            </a:pPr>
            <a:endParaRPr lang="pt-BR" sz="5400" dirty="0"/>
          </a:p>
          <a:p>
            <a:pPr marL="0" indent="0" algn="just">
              <a:buNone/>
            </a:pPr>
            <a:endParaRPr lang="pt-BR" sz="5400" dirty="0" smtClean="0"/>
          </a:p>
          <a:p>
            <a:pPr marL="0" indent="0" algn="just">
              <a:buNone/>
            </a:pPr>
            <a:endParaRPr lang="pt-BR" sz="5400" dirty="0"/>
          </a:p>
          <a:p>
            <a:pPr marL="0" indent="0" algn="just">
              <a:buNone/>
            </a:pPr>
            <a:endParaRPr lang="pt-BR" sz="5400" dirty="0" smtClean="0"/>
          </a:p>
          <a:p>
            <a:pPr marL="0" indent="0" algn="just">
              <a:buNone/>
            </a:pPr>
            <a:endParaRPr lang="pt-BR" sz="5400" dirty="0"/>
          </a:p>
          <a:p>
            <a:pPr marL="0" indent="0" algn="just">
              <a:buNone/>
            </a:pPr>
            <a:endParaRPr lang="pt-BR" sz="5400" dirty="0" smtClean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998367" y="7384225"/>
            <a:ext cx="30400921" cy="2870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 algn="ctr">
              <a:lnSpc>
                <a:spcPct val="110000"/>
              </a:lnSpc>
              <a:buFont typeface="Verdana" pitchFamily="32" charset="0"/>
              <a:buNone/>
            </a:pPr>
            <a:r>
              <a:rPr lang="en-GB" altLang="pt-BR" sz="4400" b="1" i="1" u="sng" dirty="0" smtClean="0">
                <a:solidFill>
                  <a:srgbClr val="000000"/>
                </a:solidFill>
                <a:latin typeface="Verdana" pitchFamily="32" charset="0"/>
              </a:rPr>
              <a:t>1º </a:t>
            </a:r>
            <a:r>
              <a:rPr lang="en-GB" altLang="pt-BR" sz="4400" b="1" i="1" u="sng" dirty="0" err="1" smtClean="0">
                <a:solidFill>
                  <a:srgbClr val="000000"/>
                </a:solidFill>
                <a:latin typeface="Verdana" pitchFamily="32" charset="0"/>
              </a:rPr>
              <a:t>autor</a:t>
            </a:r>
            <a:r>
              <a:rPr lang="en-GB" altLang="pt-BR" sz="4400" b="1" i="1" dirty="0" smtClean="0">
                <a:solidFill>
                  <a:srgbClr val="000000"/>
                </a:solidFill>
                <a:latin typeface="Verdana" pitchFamily="32" charset="0"/>
              </a:rPr>
              <a:t>, </a:t>
            </a:r>
            <a:r>
              <a:rPr lang="en-GB" altLang="pt-BR" sz="4400" b="1" dirty="0" err="1" smtClean="0">
                <a:solidFill>
                  <a:srgbClr val="000000"/>
                </a:solidFill>
                <a:latin typeface="Verdana" pitchFamily="32" charset="0"/>
              </a:rPr>
              <a:t>demais</a:t>
            </a:r>
            <a:r>
              <a:rPr lang="en-GB" altLang="pt-BR" sz="4400" b="1" dirty="0" smtClean="0">
                <a:solidFill>
                  <a:srgbClr val="000000"/>
                </a:solidFill>
                <a:latin typeface="Verdana" pitchFamily="32" charset="0"/>
              </a:rPr>
              <a:t> </a:t>
            </a:r>
            <a:r>
              <a:rPr lang="en-GB" altLang="pt-BR" sz="4400" b="1" dirty="0" err="1" smtClean="0">
                <a:solidFill>
                  <a:srgbClr val="000000"/>
                </a:solidFill>
                <a:latin typeface="Verdana" pitchFamily="32" charset="0"/>
              </a:rPr>
              <a:t>autores</a:t>
            </a:r>
            <a:endParaRPr lang="en-GB" altLang="pt-BR" sz="4400" b="1" dirty="0">
              <a:solidFill>
                <a:srgbClr val="000000"/>
              </a:solidFill>
              <a:latin typeface="Verdana" pitchFamily="32" charset="0"/>
            </a:endParaRPr>
          </a:p>
          <a:p>
            <a:pPr algn="ctr">
              <a:lnSpc>
                <a:spcPct val="110000"/>
              </a:lnSpc>
              <a:buFont typeface="Verdana" pitchFamily="32" charset="0"/>
              <a:buNone/>
            </a:pPr>
            <a:r>
              <a:rPr lang="en-GB" altLang="pt-BR" sz="4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Centro de </a:t>
            </a:r>
            <a:r>
              <a:rPr lang="en-GB" altLang="pt-BR" sz="4000" dirty="0" err="1" smtClean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Ciências</a:t>
            </a:r>
            <a:r>
              <a:rPr lang="en-GB" altLang="pt-BR" sz="4000" dirty="0" smtClean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</a:t>
            </a:r>
            <a:r>
              <a:rPr lang="en-GB" altLang="pt-BR" sz="4000" dirty="0" err="1" smtClean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Naturais</a:t>
            </a:r>
            <a:r>
              <a:rPr lang="en-GB" altLang="pt-BR" sz="4000" dirty="0" smtClean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e </a:t>
            </a:r>
            <a:r>
              <a:rPr lang="en-GB" altLang="pt-BR" sz="4000" dirty="0" err="1" smtClean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Humanas</a:t>
            </a:r>
            <a:r>
              <a:rPr lang="en-GB" altLang="pt-BR" sz="4000" dirty="0" smtClean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, </a:t>
            </a:r>
            <a:r>
              <a:rPr lang="en-GB" altLang="pt-BR" sz="4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Universidade</a:t>
            </a:r>
            <a:r>
              <a:rPr lang="en-GB" altLang="pt-BR" sz="4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 Federal do ABC</a:t>
            </a:r>
          </a:p>
          <a:p>
            <a:pPr algn="ctr">
              <a:lnSpc>
                <a:spcPct val="110000"/>
              </a:lnSpc>
              <a:buFont typeface="Verdana" pitchFamily="32" charset="0"/>
              <a:buNone/>
            </a:pPr>
            <a:r>
              <a:rPr lang="en-GB" altLang="pt-BR" sz="4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Av. dos </a:t>
            </a:r>
            <a:r>
              <a:rPr lang="en-GB" altLang="pt-BR" sz="4000" dirty="0" err="1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Estados</a:t>
            </a:r>
            <a:r>
              <a:rPr lang="en-GB" altLang="pt-BR" sz="4000" dirty="0">
                <a:solidFill>
                  <a:srgbClr val="000000"/>
                </a:solidFill>
                <a:latin typeface="Verdana" pitchFamily="32" charset="0"/>
                <a:cs typeface="Times New Roman" pitchFamily="16" charset="0"/>
              </a:rPr>
              <a:t>, 5001, Santo André, SP</a:t>
            </a:r>
          </a:p>
          <a:p>
            <a:pPr algn="ctr">
              <a:lnSpc>
                <a:spcPct val="110000"/>
              </a:lnSpc>
              <a:buFont typeface="Verdana" pitchFamily="32" charset="0"/>
              <a:buNone/>
            </a:pPr>
            <a:r>
              <a:rPr lang="en-GB" altLang="pt-BR" sz="4000" i="1" dirty="0" smtClean="0">
                <a:solidFill>
                  <a:srgbClr val="000000"/>
                </a:solidFill>
                <a:latin typeface="Verdana" pitchFamily="32" charset="0"/>
                <a:cs typeface="Courier New" pitchFamily="49" charset="0"/>
              </a:rPr>
              <a:t>e-mail </a:t>
            </a:r>
            <a:r>
              <a:rPr lang="en-GB" altLang="pt-BR" sz="4000" i="1" dirty="0">
                <a:solidFill>
                  <a:srgbClr val="000000"/>
                </a:solidFill>
                <a:latin typeface="Verdana" pitchFamily="32" charset="0"/>
                <a:cs typeface="Courier New" pitchFamily="49" charset="0"/>
              </a:rPr>
              <a:t>do 1º </a:t>
            </a:r>
            <a:r>
              <a:rPr lang="en-GB" altLang="pt-BR" sz="4000" i="1" dirty="0" err="1" smtClean="0">
                <a:solidFill>
                  <a:srgbClr val="000000"/>
                </a:solidFill>
                <a:latin typeface="Verdana" pitchFamily="32" charset="0"/>
                <a:cs typeface="Courier New" pitchFamily="49" charset="0"/>
              </a:rPr>
              <a:t>autor</a:t>
            </a:r>
            <a:endParaRPr lang="en-GB" altLang="pt-BR" sz="4000" i="1" dirty="0">
              <a:solidFill>
                <a:srgbClr val="000000"/>
              </a:solidFill>
              <a:latin typeface="Verdana" pitchFamily="32" charset="0"/>
              <a:cs typeface="Courier New" pitchFamily="49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999183" y="39987470"/>
            <a:ext cx="30400921" cy="93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pPr>
              <a:lnSpc>
                <a:spcPct val="110000"/>
              </a:lnSpc>
              <a:buFont typeface="Verdana" pitchFamily="32" charset="0"/>
              <a:buNone/>
            </a:pPr>
            <a:r>
              <a:rPr lang="en-GB" altLang="pt-BR" sz="5200" b="1" dirty="0" err="1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Agradecimentos</a:t>
            </a:r>
            <a:r>
              <a:rPr lang="en-GB" altLang="pt-BR" sz="5200" b="1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. </a:t>
            </a:r>
            <a:endParaRPr lang="en-GB" altLang="pt-BR" sz="5200" b="1" dirty="0">
              <a:solidFill>
                <a:schemeClr val="tx1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16461136" y="11085525"/>
            <a:ext cx="13769697" cy="27410408"/>
          </a:xfrm>
        </p:spPr>
        <p:txBody>
          <a:bodyPr/>
          <a:lstStyle/>
          <a:p>
            <a:pPr marL="0" indent="0" algn="just">
              <a:buNone/>
            </a:pPr>
            <a:r>
              <a:rPr lang="pt-BR" sz="5400" b="1" dirty="0"/>
              <a:t>RESULTADOS E DISCUSSÃO. </a:t>
            </a:r>
            <a:r>
              <a:rPr lang="pt-BR" sz="5400" dirty="0"/>
              <a:t>Iniciar texto</a:t>
            </a:r>
          </a:p>
          <a:p>
            <a:pPr marL="0" indent="0" algn="just">
              <a:buNone/>
            </a:pPr>
            <a:r>
              <a:rPr lang="pt-BR" sz="5400" b="1" dirty="0"/>
              <a:t>CONCLUSÃO. </a:t>
            </a:r>
            <a:r>
              <a:rPr lang="pt-BR" sz="5400" dirty="0"/>
              <a:t>Iniciar texto </a:t>
            </a:r>
          </a:p>
          <a:p>
            <a:pPr marL="0" indent="0" algn="just">
              <a:buNone/>
            </a:pPr>
            <a:r>
              <a:rPr lang="pt-BR" sz="5400" b="1" dirty="0"/>
              <a:t>REFERÊNCIA. </a:t>
            </a:r>
            <a:r>
              <a:rPr lang="pt-BR" sz="5400" dirty="0"/>
              <a:t>Citar a principal referência bibliográfica do trabalho seguindo as normas </a:t>
            </a:r>
            <a:r>
              <a:rPr lang="pt-BR" sz="5400" dirty="0" smtClean="0"/>
              <a:t>ABNT</a:t>
            </a:r>
          </a:p>
          <a:p>
            <a:pPr marL="0" indent="0" algn="just">
              <a:buNone/>
            </a:pPr>
            <a:endParaRPr lang="pt-BR" sz="5400" dirty="0"/>
          </a:p>
          <a:p>
            <a:pPr marL="0" indent="0" algn="just">
              <a:buNone/>
            </a:pPr>
            <a:endParaRPr lang="pt-BR" sz="5400" dirty="0" smtClean="0"/>
          </a:p>
          <a:p>
            <a:pPr marL="0" indent="0" algn="just">
              <a:buNone/>
            </a:pPr>
            <a:endParaRPr lang="pt-BR" sz="5400" dirty="0"/>
          </a:p>
          <a:p>
            <a:pPr marL="0" indent="0" algn="just">
              <a:buNone/>
            </a:pPr>
            <a:endParaRPr lang="pt-BR" sz="5400" dirty="0" smtClean="0"/>
          </a:p>
          <a:p>
            <a:pPr marL="0" indent="0" algn="just">
              <a:buNone/>
            </a:pPr>
            <a:endParaRPr lang="pt-BR" sz="5400" dirty="0"/>
          </a:p>
          <a:p>
            <a:pPr marL="0" indent="0" algn="just">
              <a:buNone/>
            </a:pPr>
            <a:endParaRPr lang="pt-BR" sz="5400" dirty="0"/>
          </a:p>
          <a:p>
            <a:pPr marL="0" indent="0" algn="ctr">
              <a:buNone/>
            </a:pPr>
            <a:endParaRPr lang="pt-BR" sz="4000" b="1" dirty="0" smtClean="0"/>
          </a:p>
          <a:p>
            <a:pPr marL="0" indent="0" algn="ctr">
              <a:buNone/>
            </a:pPr>
            <a:r>
              <a:rPr lang="pt-BR" sz="4000" b="1" dirty="0" smtClean="0"/>
              <a:t>Figura </a:t>
            </a:r>
            <a:r>
              <a:rPr lang="pt-BR" sz="4000" b="1" dirty="0"/>
              <a:t>1. </a:t>
            </a:r>
            <a:r>
              <a:rPr lang="pt-BR" sz="4000" dirty="0"/>
              <a:t>Logotipo do evento</a:t>
            </a:r>
          </a:p>
          <a:p>
            <a:pPr marL="0" indent="0" algn="just">
              <a:buNone/>
            </a:pPr>
            <a:endParaRPr lang="pt-BR" sz="5400" dirty="0"/>
          </a:p>
          <a:p>
            <a:pPr marL="0" indent="0" algn="ctr">
              <a:buNone/>
            </a:pPr>
            <a:r>
              <a:rPr lang="pt-BR" sz="4000" dirty="0" smtClean="0"/>
              <a:t>Para tabelas, substituir a expressão </a:t>
            </a:r>
            <a:r>
              <a:rPr lang="pt-BR" sz="4000" b="1" dirty="0" smtClean="0"/>
              <a:t>Figura 1. </a:t>
            </a:r>
            <a:r>
              <a:rPr lang="pt-BR" sz="4000" dirty="0" smtClean="0"/>
              <a:t>por </a:t>
            </a:r>
            <a:r>
              <a:rPr lang="pt-BR" sz="4000" b="1" dirty="0" smtClean="0"/>
              <a:t>Tabela 1. </a:t>
            </a:r>
          </a:p>
          <a:p>
            <a:pPr marL="0" indent="0" algn="ctr">
              <a:buNone/>
            </a:pPr>
            <a:endParaRPr lang="pt-BR" sz="8000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8434" y="15982308"/>
            <a:ext cx="6515100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0828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88</Words>
  <Application>Microsoft Office PowerPoint</Application>
  <PresentationFormat>Personalizar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Times New Roman</vt:lpstr>
      <vt:lpstr>Verdana</vt:lpstr>
      <vt:lpstr>Tema do Office</vt:lpstr>
      <vt:lpstr>TÍTULO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Aluno21</dc:creator>
  <cp:lastModifiedBy>Aluno21</cp:lastModifiedBy>
  <cp:revision>14</cp:revision>
  <dcterms:created xsi:type="dcterms:W3CDTF">2017-09-14T01:50:30Z</dcterms:created>
  <dcterms:modified xsi:type="dcterms:W3CDTF">2017-09-14T04:14:29Z</dcterms:modified>
</cp:coreProperties>
</file>